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sldIdLst>
    <p:sldId id="274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75" r:id="rId1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47" autoAdjust="0"/>
  </p:normalViewPr>
  <p:slideViewPr>
    <p:cSldViewPr>
      <p:cViewPr varScale="1">
        <p:scale>
          <a:sx n="77" d="100"/>
          <a:sy n="77" d="100"/>
        </p:scale>
        <p:origin x="161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E29A8-69F7-413A-B9D1-28DB3BDC7B19}" type="datetimeFigureOut">
              <a:rPr lang="nl-NL" smtClean="0"/>
              <a:pPr/>
              <a:t>2-7-2015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7369D-285A-47A2-BF69-FE40DCD90EA5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240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nl-NL" smtClean="0"/>
              <a:t>Klik om het opmaakprofiel van de modelondertitel te bewerken</a:t>
            </a:r>
            <a:endParaRPr kumimoji="0" lang="en-US"/>
          </a:p>
        </p:txBody>
      </p: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met één afgeknipte en afgeronde hoek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hoekige driehoek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10" name="Vrije v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Vrije v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651069F-49E1-414F-8C34-6F3FCD24F6DC}" type="slidenum">
              <a:rPr lang="nl-NL" smtClean="0"/>
              <a:pPr/>
              <a:t>‹nr.›</a:t>
            </a:fld>
            <a:endParaRPr lang="nl-NL"/>
          </a:p>
        </p:txBody>
      </p:sp>
      <p:grpSp>
        <p:nvGrpSpPr>
          <p:cNvPr id="2" name="Groe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Vrije v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Vrije v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2724912"/>
          </a:xfrm>
        </p:spPr>
        <p:txBody>
          <a:bodyPr/>
          <a:lstStyle/>
          <a:p>
            <a:pPr algn="ctr"/>
            <a:r>
              <a:rPr lang="nl-N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Motion Games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576" y="3645024"/>
            <a:ext cx="7931224" cy="2679576"/>
          </a:xfrm>
        </p:spPr>
        <p:txBody>
          <a:bodyPr/>
          <a:lstStyle/>
          <a:p>
            <a:pPr marL="0" indent="0" algn="ctr">
              <a:buNone/>
            </a:pPr>
            <a:r>
              <a:rPr lang="nl-NL" dirty="0"/>
              <a:t>Alexander van Cuijk, Melanie Kwetters, Bart Bouten, Julius op den Brouw, Jesse Breel, </a:t>
            </a:r>
            <a:r>
              <a:rPr lang="nl-NL" dirty="0" err="1"/>
              <a:t>Tiancheng</a:t>
            </a:r>
            <a:r>
              <a:rPr lang="nl-NL" dirty="0"/>
              <a:t> Ma</a:t>
            </a:r>
          </a:p>
          <a:p>
            <a:pPr algn="ctr"/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353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Concept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Doelgroep:</a:t>
            </a:r>
          </a:p>
          <a:p>
            <a:pPr lvl="1"/>
            <a:r>
              <a:rPr lang="nl-NL" dirty="0" smtClean="0"/>
              <a:t>kinderen met spierziekte in de handen (hemiplegie)</a:t>
            </a:r>
          </a:p>
          <a:p>
            <a:r>
              <a:rPr lang="nl-NL" dirty="0" smtClean="0"/>
              <a:t>Empowerment</a:t>
            </a:r>
          </a:p>
          <a:p>
            <a:r>
              <a:rPr lang="nl-NL" dirty="0" err="1" smtClean="0"/>
              <a:t>Leap</a:t>
            </a:r>
            <a:r>
              <a:rPr lang="nl-NL" dirty="0" smtClean="0"/>
              <a:t> Motion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smtClean="0"/>
              <a:t>Vrij voortbewegen</a:t>
            </a:r>
          </a:p>
          <a:p>
            <a:r>
              <a:rPr lang="nl-NL" dirty="0" smtClean="0"/>
              <a:t>Spieroefeningen doen</a:t>
            </a:r>
          </a:p>
          <a:p>
            <a:r>
              <a:rPr lang="nl-NL" dirty="0" smtClean="0"/>
              <a:t>Plezier aan het spel beleven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Models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21-5-2015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17609"/>
          <a:stretch/>
        </p:blipFill>
        <p:spPr>
          <a:xfrm>
            <a:off x="487017" y="1839379"/>
            <a:ext cx="1758000" cy="3345939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457200" y="5185318"/>
            <a:ext cx="191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Pedro de </a:t>
            </a:r>
            <a:r>
              <a:rPr lang="nl-NL" dirty="0" err="1" smtClean="0"/>
              <a:t>pinguin</a:t>
            </a:r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49" y="1808548"/>
            <a:ext cx="6195951" cy="47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9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Het spel</a:t>
            </a:r>
            <a:endParaRPr lang="nl-NL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0968"/>
            <a:ext cx="8229600" cy="4177827"/>
          </a:xfr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276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3952"/>
            <a:ext cx="8229600" cy="4251858"/>
          </a:xfr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93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3322"/>
            <a:ext cx="8229600" cy="4193119"/>
          </a:xfr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8051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Gameplay</a:t>
            </a:r>
            <a:endParaRPr lang="nl-NL" dirty="0"/>
          </a:p>
        </p:txBody>
      </p:sp>
      <p:pic>
        <p:nvPicPr>
          <p:cNvPr id="6" name="Gameplay PinguinPow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8338" y="1935163"/>
            <a:ext cx="7808912" cy="4389437"/>
          </a:xfr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08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nguinPower Gameplay lop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8338" y="1935163"/>
            <a:ext cx="7808912" cy="4389437"/>
          </a:xfr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577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Leerpunten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21-5-2015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069F-49E1-414F-8C34-6F3FCD24F6DC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1026" name="Picture 2" descr="https://mmi612.whatsapp.net/d/NEmw8PQeR2keLBYvLnjgllWU_Lo/Aq4wIbj4yPysqOgTO0J-_yP-xXSp3Fpd7QYWrPaACDSb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2864" r="17704"/>
          <a:stretch/>
        </p:blipFill>
        <p:spPr bwMode="auto">
          <a:xfrm>
            <a:off x="1511830" y="1847088"/>
            <a:ext cx="5616625" cy="426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7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room">
  <a:themeElements>
    <a:clrScheme name="Aangepast 38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Stroom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Stroom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482</TotalTime>
  <Words>72</Words>
  <Application>Microsoft Office PowerPoint</Application>
  <PresentationFormat>Diavoorstelling (4:3)</PresentationFormat>
  <Paragraphs>34</Paragraphs>
  <Slides>9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4" baseType="lpstr">
      <vt:lpstr>Arial</vt:lpstr>
      <vt:lpstr>Calibri</vt:lpstr>
      <vt:lpstr>Constantia</vt:lpstr>
      <vt:lpstr>Wingdings 2</vt:lpstr>
      <vt:lpstr>Stroom</vt:lpstr>
      <vt:lpstr>Motion Games</vt:lpstr>
      <vt:lpstr>Concept</vt:lpstr>
      <vt:lpstr>Models</vt:lpstr>
      <vt:lpstr>Het spel</vt:lpstr>
      <vt:lpstr>PowerPoint-presentatie</vt:lpstr>
      <vt:lpstr>PowerPoint-presentatie</vt:lpstr>
      <vt:lpstr>Gameplay</vt:lpstr>
      <vt:lpstr>PowerPoint-presentatie</vt:lpstr>
      <vt:lpstr>Leerpunten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Games</dc:title>
  <dc:creator>Alexander van Cuijk</dc:creator>
  <cp:lastModifiedBy>Melanie Kwetters</cp:lastModifiedBy>
  <cp:revision>53</cp:revision>
  <dcterms:created xsi:type="dcterms:W3CDTF">2015-05-20T17:07:17Z</dcterms:created>
  <dcterms:modified xsi:type="dcterms:W3CDTF">2015-07-02T12:31:30Z</dcterms:modified>
</cp:coreProperties>
</file>